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24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6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7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8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5586-D41B-4553-AA6A-B4A4BFAD2F6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7510-AEAB-408A-954A-E0B5721B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7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81534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Community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52501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4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7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5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05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4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73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5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5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67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5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29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826_1456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2688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</TotalTime>
  <Words>12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DEPARTMENT OF Community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Medicine</dc:title>
  <dc:creator>CMPHM</dc:creator>
  <cp:lastModifiedBy>Sumit Goel</cp:lastModifiedBy>
  <cp:revision>2</cp:revision>
  <dcterms:created xsi:type="dcterms:W3CDTF">2023-08-28T05:08:16Z</dcterms:created>
  <dcterms:modified xsi:type="dcterms:W3CDTF">2023-11-26T05:43:36Z</dcterms:modified>
</cp:coreProperties>
</file>